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96E"/>
    <a:srgbClr val="BC0F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26" y="-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2283718"/>
            <a:ext cx="5688632" cy="1174527"/>
          </a:xfrm>
        </p:spPr>
        <p:txBody>
          <a:bodyPr/>
          <a:lstStyle>
            <a:lvl1pPr>
              <a:defRPr>
                <a:solidFill>
                  <a:srgbClr val="07396E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3849588"/>
            <a:ext cx="5688632" cy="882402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2987824" y="3651870"/>
            <a:ext cx="5688632" cy="0"/>
          </a:xfrm>
          <a:prstGeom prst="line">
            <a:avLst/>
          </a:prstGeom>
          <a:ln w="19050">
            <a:solidFill>
              <a:srgbClr val="0739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841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491630"/>
            <a:ext cx="7772400" cy="792088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70120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96697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878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56731"/>
            <a:ext cx="7772400" cy="1021556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31590"/>
            <a:ext cx="7772400" cy="112514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7715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63637"/>
            <a:ext cx="4038600" cy="30309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068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187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391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627533"/>
            <a:ext cx="5914999" cy="4487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077423"/>
            <a:ext cx="5111750" cy="35172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6237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99541"/>
            <a:ext cx="5486400" cy="28461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051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362D92A-6F2C-43DF-8730-89739001D9D5}" type="datetimeFigureOut">
              <a:rPr lang="ru-RU" smtClean="0"/>
              <a:t>07.10.2024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53CDD8-4875-4BDF-86CF-761573A919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32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35645"/>
            <a:ext cx="8229600" cy="295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7544" y="4731990"/>
            <a:ext cx="86409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fld id="{0053CDD8-4875-4BDF-86CF-761573A919E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467544" y="627534"/>
            <a:ext cx="6840000" cy="0"/>
          </a:xfrm>
          <a:prstGeom prst="line">
            <a:avLst/>
          </a:prstGeom>
          <a:ln w="19050">
            <a:solidFill>
              <a:srgbClr val="0739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95486"/>
            <a:ext cx="1096369" cy="575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954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75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7396E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spcBef>
          <a:spcPct val="200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7396E"/>
                </a:solidFill>
              </a:rPr>
              <a:t>Заголовок презентации</a:t>
            </a:r>
            <a:endParaRPr lang="ru-RU" dirty="0">
              <a:solidFill>
                <a:srgbClr val="07396E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Автор, ВУЗ / ССУЗ, научный руководитель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1203598"/>
            <a:ext cx="45365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dirty="0" smtClean="0"/>
              <a:t>МАТЕРИАЛЫ</a:t>
            </a:r>
          </a:p>
          <a:p>
            <a:pPr algn="r"/>
            <a:r>
              <a:rPr lang="ru-RU" sz="1400" b="1" dirty="0" smtClean="0"/>
              <a:t>Пятой Уральской молодёжной конференции </a:t>
            </a:r>
            <a:r>
              <a:rPr lang="ru-RU" sz="1400" b="1" dirty="0" smtClean="0">
                <a:solidFill>
                  <a:srgbClr val="07396E"/>
                </a:solidFill>
              </a:rPr>
              <a:t>«Современные финансы и цифровая экономика»</a:t>
            </a:r>
            <a:r>
              <a:rPr lang="ru-RU" sz="1400" b="1" dirty="0" smtClean="0">
                <a:solidFill>
                  <a:srgbClr val="BC0F25"/>
                </a:solidFill>
              </a:rPr>
              <a:t> </a:t>
            </a:r>
            <a:r>
              <a:rPr lang="ru-RU" sz="1400" b="1" dirty="0" smtClean="0"/>
              <a:t>(УМКО-2024)</a:t>
            </a:r>
            <a:endParaRPr lang="ru-RU" sz="1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285587"/>
            <a:ext cx="1576032" cy="8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29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t>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1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Заголовок слайда</a:t>
            </a:r>
            <a:endParaRPr lang="ru-RU" dirty="0"/>
          </a:p>
        </p:txBody>
      </p:sp>
      <p:sp>
        <p:nvSpPr>
          <p:cNvPr id="3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67544" y="4731990"/>
            <a:ext cx="864096" cy="273844"/>
          </a:xfrm>
        </p:spPr>
        <p:txBody>
          <a:bodyPr/>
          <a:lstStyle/>
          <a:p>
            <a:fld id="{0053CDD8-4875-4BDF-86CF-761573A919E9}" type="slidenum">
              <a:rPr lang="ru-RU" smtClean="0"/>
              <a:t>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67544" y="339502"/>
            <a:ext cx="59046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ru-RU" smtClean="0"/>
              <a:t>Уральская молодежная конференция «Современные финансы и цифровая экономика»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65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82714"/>
            <a:ext cx="7772400" cy="1917228"/>
          </a:xfrm>
        </p:spPr>
        <p:txBody>
          <a:bodyPr>
            <a:normAutofit/>
          </a:bodyPr>
          <a:lstStyle/>
          <a:p>
            <a:r>
              <a:rPr lang="ru-RU" b="1" dirty="0" smtClean="0"/>
              <a:t>Контакты Оргкомитета УМКО-2024:</a:t>
            </a:r>
          </a:p>
          <a:p>
            <a:r>
              <a:rPr lang="en-US" b="1" dirty="0" smtClean="0"/>
              <a:t>E-mail: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7396E"/>
                </a:solidFill>
              </a:rPr>
              <a:t>umko@vep.ru</a:t>
            </a:r>
          </a:p>
          <a:p>
            <a:r>
              <a:rPr lang="ru-RU" b="1" dirty="0" smtClean="0"/>
              <a:t>Телефоны:</a:t>
            </a:r>
            <a:endParaRPr lang="ru-RU" dirty="0" smtClean="0"/>
          </a:p>
          <a:p>
            <a:r>
              <a:rPr lang="ru-RU" dirty="0" smtClean="0"/>
              <a:t>+7 (343) 379-01-69,</a:t>
            </a:r>
          </a:p>
          <a:p>
            <a:r>
              <a:rPr lang="ru-RU" dirty="0" smtClean="0"/>
              <a:t>+7 (343) 379-01-74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10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umkoblue">
      <a:dk1>
        <a:sysClr val="windowText" lastClr="000000"/>
      </a:dk1>
      <a:lt1>
        <a:sysClr val="window" lastClr="FFFFFF"/>
      </a:lt1>
      <a:dk2>
        <a:srgbClr val="07396E"/>
      </a:dk2>
      <a:lt2>
        <a:srgbClr val="FFFFFF"/>
      </a:lt2>
      <a:accent1>
        <a:srgbClr val="1E93DA"/>
      </a:accent1>
      <a:accent2>
        <a:srgbClr val="2E3B9C"/>
      </a:accent2>
      <a:accent3>
        <a:srgbClr val="EBE8E2"/>
      </a:accent3>
      <a:accent4>
        <a:srgbClr val="1396B2"/>
      </a:accent4>
      <a:accent5>
        <a:srgbClr val="BFBFBF"/>
      </a:accent5>
      <a:accent6>
        <a:srgbClr val="1396B2"/>
      </a:accent6>
      <a:hlink>
        <a:srgbClr val="07396E"/>
      </a:hlink>
      <a:folHlink>
        <a:srgbClr val="07396E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77</Words>
  <Application>Microsoft Office PowerPoint</Application>
  <PresentationFormat>Экран (16:9)</PresentationFormat>
  <Paragraphs>16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Заголовок презентации</vt:lpstr>
      <vt:lpstr>Заголовок слайда</vt:lpstr>
      <vt:lpstr>Заголовок слайда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Агентство ВЭП</dc:creator>
  <cp:keywords>УМКО-2024;Уральская молодежная конференция</cp:keywords>
  <cp:lastModifiedBy>Сергей Бердышев</cp:lastModifiedBy>
  <cp:revision>10</cp:revision>
  <dcterms:created xsi:type="dcterms:W3CDTF">2024-10-04T12:35:19Z</dcterms:created>
  <dcterms:modified xsi:type="dcterms:W3CDTF">2024-10-07T03:02:31Z</dcterms:modified>
</cp:coreProperties>
</file>