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7518"/>
    <a:srgbClr val="BC0F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507518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5075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pPr/>
              <a:t>27.08.2025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5075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 descr="Umko_05_green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24328" y="123478"/>
            <a:ext cx="1143610" cy="64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50751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Заголовок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Автор, ВУЗ / ССУЗ, научный руководитель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952" y="1203598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Шестая Уральская молодёжная конференция </a:t>
            </a:r>
            <a:r>
              <a:rPr lang="ru-RU" sz="1400" b="1" dirty="0" smtClean="0">
                <a:solidFill>
                  <a:srgbClr val="507518"/>
                </a:solidFill>
              </a:rPr>
              <a:t>«Современные финансы и цифровая экономика»</a:t>
            </a:r>
            <a:r>
              <a:rPr lang="ru-RU" sz="1400" b="1" dirty="0" smtClean="0">
                <a:solidFill>
                  <a:srgbClr val="BC0F25"/>
                </a:solidFill>
              </a:rPr>
              <a:t> </a:t>
            </a:r>
            <a:endParaRPr lang="ru-RU" sz="1400" b="1" dirty="0" smtClean="0">
              <a:solidFill>
                <a:srgbClr val="BC0F25"/>
              </a:solidFill>
            </a:endParaRPr>
          </a:p>
          <a:p>
            <a:pPr algn="r"/>
            <a:r>
              <a:rPr lang="ru-RU" sz="1400" b="1" dirty="0" smtClean="0"/>
              <a:t>28-29 ноября 2025 года</a:t>
            </a:r>
            <a:endParaRPr lang="ru-RU" sz="1400" b="1" dirty="0"/>
          </a:p>
        </p:txBody>
      </p:sp>
      <p:pic>
        <p:nvPicPr>
          <p:cNvPr id="7" name="Рисунок 6" descr="Umko_05_gre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0720" y="195486"/>
            <a:ext cx="1633728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507518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green">
      <a:dk1>
        <a:sysClr val="windowText" lastClr="000000"/>
      </a:dk1>
      <a:lt1>
        <a:sysClr val="window" lastClr="FFFFFF"/>
      </a:lt1>
      <a:dk2>
        <a:srgbClr val="507518"/>
      </a:dk2>
      <a:lt2>
        <a:srgbClr val="FFFFFF"/>
      </a:lt2>
      <a:accent1>
        <a:srgbClr val="8BA101"/>
      </a:accent1>
      <a:accent2>
        <a:srgbClr val="507518"/>
      </a:accent2>
      <a:accent3>
        <a:srgbClr val="EBE8E2"/>
      </a:accent3>
      <a:accent4>
        <a:srgbClr val="8BA101"/>
      </a:accent4>
      <a:accent5>
        <a:srgbClr val="BFBFBF"/>
      </a:accent5>
      <a:accent6>
        <a:srgbClr val="6A8D00"/>
      </a:accent6>
      <a:hlink>
        <a:srgbClr val="507518"/>
      </a:hlink>
      <a:folHlink>
        <a:srgbClr val="6A8D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77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Кондратов</cp:lastModifiedBy>
  <cp:revision>11</cp:revision>
  <dcterms:created xsi:type="dcterms:W3CDTF">2024-10-04T12:35:19Z</dcterms:created>
  <dcterms:modified xsi:type="dcterms:W3CDTF">2025-08-27T07:12:18Z</dcterms:modified>
</cp:coreProperties>
</file>